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675" r:id="rId2"/>
    <p:sldId id="654" r:id="rId3"/>
    <p:sldId id="663" r:id="rId4"/>
    <p:sldId id="676" r:id="rId5"/>
    <p:sldId id="658" r:id="rId6"/>
    <p:sldId id="659" r:id="rId7"/>
    <p:sldId id="660" r:id="rId8"/>
    <p:sldId id="662" r:id="rId9"/>
    <p:sldId id="661" r:id="rId10"/>
    <p:sldId id="664" r:id="rId11"/>
    <p:sldId id="613" r:id="rId12"/>
    <p:sldId id="669" r:id="rId13"/>
    <p:sldId id="630" r:id="rId14"/>
    <p:sldId id="572" r:id="rId15"/>
    <p:sldId id="628" r:id="rId16"/>
    <p:sldId id="670" r:id="rId17"/>
    <p:sldId id="671" r:id="rId18"/>
    <p:sldId id="629" r:id="rId19"/>
    <p:sldId id="677" r:id="rId20"/>
    <p:sldId id="679" r:id="rId21"/>
    <p:sldId id="680" r:id="rId22"/>
    <p:sldId id="673" r:id="rId23"/>
    <p:sldId id="674" r:id="rId24"/>
    <p:sldId id="63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1565" autoAdjust="0"/>
  </p:normalViewPr>
  <p:slideViewPr>
    <p:cSldViewPr snapToGrid="0">
      <p:cViewPr varScale="1">
        <p:scale>
          <a:sx n="112" d="100"/>
          <a:sy n="112" d="100"/>
        </p:scale>
        <p:origin x="212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12/17/20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12/17/20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12/17/20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12/17/20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12/17/20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12/17/20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12/17/20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12/17/20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12/17/20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03853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hyperlink" Target="https://www.linkedin.com/in/edwardkwartler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tiff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12/17/20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https://www.linkedin.com/in/edwardkwartler/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84193-872B-4739-9DD7-CA9224B83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91"/>
          <a:stretch/>
        </p:blipFill>
        <p:spPr>
          <a:xfrm>
            <a:off x="272161" y="1145386"/>
            <a:ext cx="2175203" cy="1787995"/>
          </a:xfrm>
          <a:prstGeom prst="rect">
            <a:avLst/>
          </a:prstGeom>
        </p:spPr>
      </p:pic>
      <p:pic>
        <p:nvPicPr>
          <p:cNvPr id="7" name="Picture 12" descr="Image result for notre dame logo">
            <a:extLst>
              <a:ext uri="{FF2B5EF4-FFF2-40B4-BE49-F238E27FC236}">
                <a16:creationId xmlns:a16="http://schemas.microsoft.com/office/drawing/2014/main" id="{E4951D5F-3430-43CD-92F3-1AE5C3971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294" y="1527927"/>
            <a:ext cx="873392" cy="7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D939F8-463C-42DD-872C-AD9D3A4F4DD1}"/>
              </a:ext>
            </a:extLst>
          </p:cNvPr>
          <p:cNvGrpSpPr/>
          <p:nvPr/>
        </p:nvGrpSpPr>
        <p:grpSpPr>
          <a:xfrm>
            <a:off x="3773655" y="1440751"/>
            <a:ext cx="5047616" cy="960240"/>
            <a:chOff x="2253127" y="4038014"/>
            <a:chExt cx="5752064" cy="1231228"/>
          </a:xfrm>
        </p:grpSpPr>
        <p:pic>
          <p:nvPicPr>
            <p:cNvPr id="9" name="Picture 4" descr="Image result for amazon logo">
              <a:extLst>
                <a:ext uri="{FF2B5EF4-FFF2-40B4-BE49-F238E27FC236}">
                  <a16:creationId xmlns:a16="http://schemas.microsoft.com/office/drawing/2014/main" id="{CCDCDD3B-6493-4878-8A90-CF1A11B7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t="15238" r="20363" b="12385"/>
            <a:stretch/>
          </p:blipFill>
          <p:spPr bwMode="auto">
            <a:xfrm>
              <a:off x="2253127" y="4347901"/>
              <a:ext cx="1557491" cy="61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Image result for liberty mutual logo">
              <a:extLst>
                <a:ext uri="{FF2B5EF4-FFF2-40B4-BE49-F238E27FC236}">
                  <a16:creationId xmlns:a16="http://schemas.microsoft.com/office/drawing/2014/main" id="{78A1BB64-CDF1-4621-B09A-F00FE0715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011" y="4284405"/>
              <a:ext cx="2500559" cy="73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Image result for datarobot logo">
              <a:extLst>
                <a:ext uri="{FF2B5EF4-FFF2-40B4-BE49-F238E27FC236}">
                  <a16:creationId xmlns:a16="http://schemas.microsoft.com/office/drawing/2014/main" id="{70278814-A792-4FD1-8ADE-F7875E4BC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63" y="4038014"/>
              <a:ext cx="1231228" cy="123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36450-A42B-4288-89E0-A7FB3E2E9FC4}"/>
              </a:ext>
            </a:extLst>
          </p:cNvPr>
          <p:cNvGrpSpPr/>
          <p:nvPr/>
        </p:nvGrpSpPr>
        <p:grpSpPr>
          <a:xfrm>
            <a:off x="453716" y="4266358"/>
            <a:ext cx="1269732" cy="1374562"/>
            <a:chOff x="10071271" y="3743619"/>
            <a:chExt cx="1475118" cy="1711186"/>
          </a:xfrm>
        </p:grpSpPr>
        <p:pic>
          <p:nvPicPr>
            <p:cNvPr id="14" name="Picture 2" descr="Image result for harvard extension school">
              <a:extLst>
                <a:ext uri="{FF2B5EF4-FFF2-40B4-BE49-F238E27FC236}">
                  <a16:creationId xmlns:a16="http://schemas.microsoft.com/office/drawing/2014/main" id="{819BBD4B-6C25-48A1-81FA-C39D50D06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2099" y="4851381"/>
              <a:ext cx="1464290" cy="60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datacamp logo">
              <a:extLst>
                <a:ext uri="{FF2B5EF4-FFF2-40B4-BE49-F238E27FC236}">
                  <a16:creationId xmlns:a16="http://schemas.microsoft.com/office/drawing/2014/main" id="{D93B4197-A542-4DC1-96B3-5A89C5A04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271" y="3743619"/>
              <a:ext cx="1449315" cy="775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95A441C-A83D-4101-B919-0975C2B562B3}"/>
              </a:ext>
            </a:extLst>
          </p:cNvPr>
          <p:cNvSpPr txBox="1"/>
          <p:nvPr/>
        </p:nvSpPr>
        <p:spPr>
          <a:xfrm>
            <a:off x="1135966" y="361416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Side Hustles</a:t>
            </a:r>
          </a:p>
        </p:txBody>
      </p:sp>
      <p:pic>
        <p:nvPicPr>
          <p:cNvPr id="21" name="Picture 2" descr="Image result for wiley and sons">
            <a:extLst>
              <a:ext uri="{FF2B5EF4-FFF2-40B4-BE49-F238E27FC236}">
                <a16:creationId xmlns:a16="http://schemas.microsoft.com/office/drawing/2014/main" id="{6480E571-80D5-442C-BE20-AF0D4C9D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1885412" y="5146476"/>
            <a:ext cx="1498696" cy="42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anaco vc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4" b="30876"/>
          <a:stretch/>
        </p:blipFill>
        <p:spPr bwMode="auto">
          <a:xfrm>
            <a:off x="1622233" y="4170436"/>
            <a:ext cx="2098893" cy="82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5D6F60-03CA-124A-917F-92B15D146C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889FE8-56B6-1E43-B0B5-23260FCAD4C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672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B92C0-7E09-174D-B440-9188BFCB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12/17/20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4845C-1688-6245-A6E9-1E3CD4CF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2A32-45B7-8742-9FF7-4FA91D99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C848-817F-B840-A937-4170B1C32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1207B-F439-1849-B725-0FF9B1A13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4" y="1325217"/>
            <a:ext cx="4593147" cy="3910496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17F901-9353-D844-AA64-5954744BDE4F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Windows: Navigate to the program folder look for git, R and R Studio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1B727C-17E9-B54B-BDF9-CCDC2283DDEE}"/>
              </a:ext>
            </a:extLst>
          </p:cNvPr>
          <p:cNvSpPr/>
          <p:nvPr/>
        </p:nvSpPr>
        <p:spPr>
          <a:xfrm>
            <a:off x="2014330" y="2226365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68B2C-68C8-AC42-984E-2E789DDA2A92}"/>
              </a:ext>
            </a:extLst>
          </p:cNvPr>
          <p:cNvSpPr/>
          <p:nvPr/>
        </p:nvSpPr>
        <p:spPr>
          <a:xfrm>
            <a:off x="2007704" y="4472609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1C3E3-BC9C-DC4A-9D6A-04270B28EAE3}"/>
              </a:ext>
            </a:extLst>
          </p:cNvPr>
          <p:cNvSpPr/>
          <p:nvPr/>
        </p:nvSpPr>
        <p:spPr>
          <a:xfrm>
            <a:off x="2034208" y="5015948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E840D-B455-7D43-8D41-DB9C86264F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63BD34-816A-654D-82F4-87B0BC41F26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5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12/17/20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4" y="365126"/>
            <a:ext cx="8247336" cy="591477"/>
          </a:xfrm>
        </p:spPr>
        <p:txBody>
          <a:bodyPr/>
          <a:lstStyle/>
          <a:p>
            <a:r>
              <a:rPr lang="en-US" dirty="0"/>
              <a:t>Last resort…free hosted cloud instance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3044203"/>
            <a:ext cx="7267903" cy="26918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656" y="1387366"/>
            <a:ext cx="22298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Sign up at:</a:t>
            </a:r>
            <a:endParaRPr lang="en-US" sz="2000" b="1" dirty="0">
              <a:hlinkClick r:id="rId3"/>
            </a:endParaRPr>
          </a:p>
          <a:p>
            <a:r>
              <a:rPr lang="en-US" dirty="0">
                <a:hlinkClick r:id="rId3"/>
              </a:rPr>
              <a:t>https://rstudio.cloud/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DD6D3-75F4-5543-A79B-6541DBAB50D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D98530-7E99-704C-8CFB-B0AA6FFB726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6E483E-13CD-114A-8371-B66CE8E1D186}"/>
              </a:ext>
            </a:extLst>
          </p:cNvPr>
          <p:cNvSpPr txBox="1"/>
          <p:nvPr/>
        </p:nvSpPr>
        <p:spPr>
          <a:xfrm rot="19661376">
            <a:off x="2778936" y="2442736"/>
            <a:ext cx="479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KEEP IN MIND IT IS TIME LIMITED FOR FREE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92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12/17/20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Steps 1, 2 &amp; 3 are done for </a:t>
            </a:r>
            <a:r>
              <a:rPr lang="en-US" sz="2800" dirty="0" err="1"/>
              <a:t>www.rstudio.cloud</a:t>
            </a:r>
            <a:r>
              <a:rPr lang="en-US" sz="2800" dirty="0"/>
              <a:t>!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65995DAE-83BB-3049-AF55-F7388B7DC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B7A46BF-33ED-BB4D-B22C-3329A956CC86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Navigate to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www.rstudio.cloud</a:t>
            </a:r>
            <a:r>
              <a:rPr lang="en-US" dirty="0">
                <a:solidFill>
                  <a:schemeClr val="bg1"/>
                </a:solidFill>
              </a:rPr>
              <a:t> &amp; sign-up!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5890EB-5CD8-1845-A1F4-7CA67AA26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01" y="2027582"/>
            <a:ext cx="322844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1C8F1A-7E62-B448-8135-3A13F1FDE66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CA1E49-0980-E347-AE63-8DBBD20093F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308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12/17/20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12/17/20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GSERM_Text_Remote_student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12/17/20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D97C75-6E52-8C43-A3B8-177AE6028D3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GSERM_Text_Remote_student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12/17/20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using </a:t>
            </a:r>
            <a:r>
              <a:rPr lang="en-US" u="sng" dirty="0" err="1"/>
              <a:t>Rstudio.cloud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364DE3-060E-4444-B745-048B70B99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740" y="1748118"/>
            <a:ext cx="5272966" cy="241850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303DAD-A585-9543-93B6-520528D95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" y="1862844"/>
            <a:ext cx="2844800" cy="152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C3253-5008-5E48-A784-93A8938EF06D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33618F-589D-A84A-AF74-BFABA48BAEB6}"/>
              </a:ext>
            </a:extLst>
          </p:cNvPr>
          <p:cNvSpPr/>
          <p:nvPr/>
        </p:nvSpPr>
        <p:spPr>
          <a:xfrm>
            <a:off x="503583" y="2796209"/>
            <a:ext cx="2822713" cy="543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0EE209-544B-7C4F-9FC7-86BC94438A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9E677-1B7A-F945-B402-6146A5C797E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811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12/17/20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rename your project in the browser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EA77A-321B-1F43-AE4B-9E56224B5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6" y="2091082"/>
            <a:ext cx="6451600" cy="63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D9735E-4AF6-9B4F-B715-94A1516E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6" y="3535569"/>
            <a:ext cx="6451600" cy="635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ED121-10BD-0543-828A-0F54C3292A39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3544956" y="2726082"/>
            <a:ext cx="0" cy="80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58A7A0-E56C-574C-B987-7A8F342D2BE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DBA159-1D76-EC45-8AC0-1F8F6B9BEA5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BA95F-F9F7-DF42-B4CD-5E9D32CBF0E5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</p:spTree>
    <p:extLst>
      <p:ext uri="{BB962C8B-B14F-4D97-AF65-F5344CB8AC3E}">
        <p14:creationId xmlns:p14="http://schemas.microsoft.com/office/powerpoint/2010/main" val="593895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12/17/20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sz="3200" dirty="0"/>
              <a:t>Each day we will perform a git pull.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3D2C1-7EB7-4C40-86B2-B5C6C7AF49C5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GSERM_Text_Remote_student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12/17/20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029F70-F86C-4B4F-8BA1-26E3DE24D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6" b="20810"/>
          <a:stretch/>
        </p:blipFill>
        <p:spPr>
          <a:xfrm>
            <a:off x="2675964" y="1834044"/>
            <a:ext cx="2595283" cy="1944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396486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“personal”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/>
          <p:nvPr/>
        </p:nvCxnSpPr>
        <p:spPr>
          <a:xfrm flipH="1" flipV="1">
            <a:off x="3563470" y="2770094"/>
            <a:ext cx="1855694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12/17/20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struggling ask for help.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976933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976933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976933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4246936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4246936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90B398-C0FD-534C-AD0D-30F262D8CCE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0123D6-E8AF-4B42-B2D0-FD794482FCE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15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12/17/20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12/17/20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D55C6E8-7DB7-CD44-AC47-2A58826EF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82" y="2557929"/>
            <a:ext cx="1447800" cy="558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33976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be “Save As” in this folder.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715871" y="3070414"/>
            <a:ext cx="1117348" cy="32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12/17/20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4746812"/>
            <a:ext cx="6810935" cy="13336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58059-8874-9E40-B695-2A92826B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4" y="1785448"/>
            <a:ext cx="6489370" cy="28672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C4453-5828-2240-B035-011B84F135F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GSERM_Text_Remote_student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12/17/20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5527212"/>
            <a:ext cx="6810935" cy="10215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Do this step at a time when you don’t need your laptop or can just leave your browser open depending on your method of accessing the software.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796D0-DB12-3F43-8C93-F298718FF649}"/>
              </a:ext>
            </a:extLst>
          </p:cNvPr>
          <p:cNvSpPr txBox="1"/>
          <p:nvPr/>
        </p:nvSpPr>
        <p:spPr>
          <a:xfrm>
            <a:off x="0" y="115644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Copy the first part of the code from the class repository. Then paste it into the “console” (lower left of your R session) &amp; hit enter.. 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4F3904-6143-0A42-B7E9-66F9DBC4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4" y="1463134"/>
            <a:ext cx="7779602" cy="38484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37C8-1038-1545-8CDD-EE05800E14E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08CCC8-3F6F-F647-A203-83DA9699340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023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12/17/20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 live.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12/17/20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2764" y="1139145"/>
            <a:ext cx="4110626" cy="823912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52764" y="2283395"/>
            <a:ext cx="2468880" cy="1575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Mac</a:t>
            </a:r>
          </a:p>
          <a:p>
            <a:pPr marL="0" indent="0">
              <a:buNone/>
            </a:pPr>
            <a:r>
              <a:rPr lang="en-US" sz="1600" dirty="0"/>
              <a:t>Linux/Ubuntu</a:t>
            </a:r>
          </a:p>
          <a:p>
            <a:pPr marL="0" indent="0">
              <a:buNone/>
            </a:pPr>
            <a:r>
              <a:rPr lang="en-US" sz="1600" dirty="0"/>
              <a:t>Windows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400550" y="1139145"/>
            <a:ext cx="4115464" cy="823912"/>
          </a:xfrm>
          <a:solidFill>
            <a:schemeClr val="tx2"/>
          </a:solidFill>
          <a:ln>
            <a:noFill/>
          </a:ln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047134" y="2283395"/>
            <a:ext cx="2468880" cy="834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Linux/Ubuntu is most popular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12/17/20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Options for R, </a:t>
            </a:r>
            <a:r>
              <a:rPr lang="en-US" dirty="0" err="1"/>
              <a:t>Rstudio</a:t>
            </a:r>
            <a:r>
              <a:rPr lang="en-US" dirty="0"/>
              <a:t> &amp; git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B1164-BBE9-734C-9C97-D1014010C01C}"/>
              </a:ext>
            </a:extLst>
          </p:cNvPr>
          <p:cNvSpPr txBox="1"/>
          <p:nvPr/>
        </p:nvSpPr>
        <p:spPr>
          <a:xfrm>
            <a:off x="5976730" y="3273287"/>
            <a:ext cx="2504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You can use a free account at </a:t>
            </a:r>
            <a:r>
              <a:rPr lang="en-US" i="1" dirty="0">
                <a:hlinkClick r:id="rId2"/>
              </a:rPr>
              <a:t>www.rstudio.cloud</a:t>
            </a:r>
            <a:r>
              <a:rPr lang="en-US" i="1" dirty="0"/>
              <a:t> for the course.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34155C-2855-3A48-B3CA-A87297ADF74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D544F-5C44-204E-BD26-47F366589D7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33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12/17/20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12/17/20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12/17/20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3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12/17/20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34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6ECE-9BA2-B140-B3EE-B88E9F4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12/17/20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5FB63-C6FE-ED46-B2DE-EAEB21A7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678B-4B91-1348-AF12-278571F9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203E-500C-5E42-9ACA-9D1466726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flat screen television&#10;&#10;Description automatically generated">
            <a:extLst>
              <a:ext uri="{FF2B5EF4-FFF2-40B4-BE49-F238E27FC236}">
                <a16:creationId xmlns:a16="http://schemas.microsoft.com/office/drawing/2014/main" id="{23F6AB9B-A22D-7B45-A77E-4C5513D42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" y="1711190"/>
            <a:ext cx="4089621" cy="255601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87C7A74-612F-3B43-8CA4-605D0947C85B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Mac: Look for R and R-Studio Icons.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102CF-507E-7A48-B73B-233CCA4B8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3136817"/>
            <a:ext cx="4316755" cy="711886"/>
          </a:xfrm>
          <a:prstGeom prst="rect">
            <a:avLst/>
          </a:prstGeom>
        </p:spPr>
      </p:pic>
      <p:pic>
        <p:nvPicPr>
          <p:cNvPr id="12" name="Picture 11" descr="A black sign with white text on screen&#10;&#10;Description automatically generated">
            <a:extLst>
              <a:ext uri="{FF2B5EF4-FFF2-40B4-BE49-F238E27FC236}">
                <a16:creationId xmlns:a16="http://schemas.microsoft.com/office/drawing/2014/main" id="{B9EC45E4-C93B-2740-80F7-D1C67FE31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2152185"/>
            <a:ext cx="6985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3DB1A-F0DA-2847-8EAA-1E5418838C1B}"/>
              </a:ext>
            </a:extLst>
          </p:cNvPr>
          <p:cNvSpPr txBox="1"/>
          <p:nvPr/>
        </p:nvSpPr>
        <p:spPr>
          <a:xfrm>
            <a:off x="592329" y="4263885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 “Launchpad” &amp; Type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DD072-A2FE-0942-9714-7B27F4D51349}"/>
              </a:ext>
            </a:extLst>
          </p:cNvPr>
          <p:cNvSpPr txBox="1"/>
          <p:nvPr/>
        </p:nvSpPr>
        <p:spPr>
          <a:xfrm>
            <a:off x="4830417" y="4263885"/>
            <a:ext cx="40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Use: “Terminal” &amp; Type “git version”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7825D8-81DA-BA46-BB5C-B1ABE4C3BB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204F53-8F5B-DF47-9AB4-F8B85FC114E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71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5149</TotalTime>
  <Words>976</Words>
  <Application>Microsoft Macintosh PowerPoint</Application>
  <PresentationFormat>On-screen Show (4:3)</PresentationFormat>
  <Paragraphs>172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1_Office Theme</vt:lpstr>
      <vt:lpstr>https://www.linkedin.com/in/edwardkwartler/</vt:lpstr>
      <vt:lpstr>If you are struggling ask for help.</vt:lpstr>
      <vt:lpstr>The course uses three software components for learning.</vt:lpstr>
      <vt:lpstr>2 Options for R, Rstudio &amp; git</vt:lpstr>
      <vt:lpstr>Step 1.  Install Base -R</vt:lpstr>
      <vt:lpstr>Step 2. Install R-Studio</vt:lpstr>
      <vt:lpstr>Step 3. Install Git (Mac)</vt:lpstr>
      <vt:lpstr>Step 3. Install Git (Windows)</vt:lpstr>
      <vt:lpstr>If you are working local you should now have R, R-Studio and git.</vt:lpstr>
      <vt:lpstr>If you are working local you should now have R, R-Studio and git.</vt:lpstr>
      <vt:lpstr>Last resort…free hosted cloud instance</vt:lpstr>
      <vt:lpstr>Steps 1, 2 &amp; 3 are done for www.rstudio.cloud!</vt:lpstr>
      <vt:lpstr>Now that you have R, R-Studio &amp; Git, time to connect to our class repository.</vt:lpstr>
      <vt:lpstr>If LOCAL: setup a new project &amp; do a “git pull”</vt:lpstr>
      <vt:lpstr>If LOCAL: setup a new project &amp; do a “git pull”</vt:lpstr>
      <vt:lpstr>If you are using Rstudio.cloud</vt:lpstr>
      <vt:lpstr>Then rename your project in the browser</vt:lpstr>
      <vt:lpstr>Each day we will perform a git pull.</vt:lpstr>
      <vt:lpstr>Second to last item.  Create a personal folder.</vt:lpstr>
      <vt:lpstr>Second to last item.  Create a personal folder.</vt:lpstr>
      <vt:lpstr>Second to last item.  Create a personal folder.</vt:lpstr>
      <vt:lpstr>Now just run some code (we will explain it later)</vt:lpstr>
      <vt:lpstr>Now just run some code (we will explain it later)</vt:lpstr>
      <vt:lpstr>Almost setup…don’t worry if you need help live.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296</cp:revision>
  <dcterms:created xsi:type="dcterms:W3CDTF">2018-05-23T17:24:59Z</dcterms:created>
  <dcterms:modified xsi:type="dcterms:W3CDTF">2020-12-17T23:42:46Z</dcterms:modified>
</cp:coreProperties>
</file>